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77"/>
  </p:notesMasterIdLst>
  <p:sldIdLst>
    <p:sldId id="256" r:id="rId2"/>
    <p:sldId id="257" r:id="rId3"/>
    <p:sldId id="259" r:id="rId4"/>
    <p:sldId id="260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1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6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26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26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268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CB003FD-0F4A-814F-95D6-FC2FB566C651}">
          <p14:sldIdLst>
            <p14:sldId id="256"/>
            <p14:sldId id="257"/>
            <p14:sldId id="259"/>
          </p14:sldIdLst>
        </p14:section>
        <p14:section name="Install Docker" id="{7FFEA789-DD22-7E4E-9649-A3F893570417}">
          <p14:sldIdLst>
            <p14:sldId id="260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  <p14:section name="Create Docker Images" id="{2163617E-BE3B-E94F-BFB3-F76815867D41}">
          <p14:sldIdLst>
            <p14:sldId id="261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Install Application" id="{F44E705A-7245-7E4C-B36A-821795A03019}">
          <p14:sldIdLst>
            <p14:sldId id="262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Install Jenkins" id="{B28221F1-EEF9-0B4F-BC3B-37F3C51A3A2E}">
          <p14:sldIdLst>
            <p14:sldId id="26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Create Jenkins Job" id="{60639224-167A-F445-A3D8-50E41139D82A}">
          <p14:sldIdLst>
            <p14:sldId id="26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Thanks" id="{44F5AAD1-E570-3E4B-8187-FF34D184E25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A3AF25-B892-4B75-A013-AF7A863A6BF6}">
  <a:tblStyle styleId="{A9A3AF25-B892-4B75-A013-AF7A863A6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49"/>
    <p:restoredTop sz="94595"/>
  </p:normalViewPr>
  <p:slideViewPr>
    <p:cSldViewPr snapToGrid="0" snapToObjects="1">
      <p:cViewPr>
        <p:scale>
          <a:sx n="117" d="100"/>
          <a:sy n="117" d="100"/>
        </p:scale>
        <p:origin x="172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0822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6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43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50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334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6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34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03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04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3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031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2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3e1547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3e1547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7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372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871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184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7818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9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244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948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47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3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15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33e15472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33e15472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958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22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341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49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900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687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725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5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34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70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3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74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87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605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03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339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78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728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3232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68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15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8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001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392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51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665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156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851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9759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51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644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788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8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516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2171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104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5690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583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9917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18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34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804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4521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2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22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245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5305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7045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524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496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497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2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mplary Slideshow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5261" y="0"/>
            <a:ext cx="4547074" cy="5143617"/>
            <a:chOff x="4597000" y="0"/>
            <a:chExt cx="4547074" cy="5143617"/>
          </a:xfrm>
        </p:grpSpPr>
        <p:sp>
          <p:nvSpPr>
            <p:cNvPr id="10" name="Google Shape;10;p2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720000" y="30662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3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191" name="Google Shape;191;p13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 txBox="1">
            <a:spLocks noGrp="1"/>
          </p:cNvSpPr>
          <p:nvPr>
            <p:ph type="subTitle" idx="1"/>
          </p:nvPr>
        </p:nvSpPr>
        <p:spPr>
          <a:xfrm>
            <a:off x="720000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2"/>
          </p:nvPr>
        </p:nvSpPr>
        <p:spPr>
          <a:xfrm>
            <a:off x="720000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3"/>
          </p:nvPr>
        </p:nvSpPr>
        <p:spPr>
          <a:xfrm>
            <a:off x="3472587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72587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5"/>
          </p:nvPr>
        </p:nvSpPr>
        <p:spPr>
          <a:xfrm>
            <a:off x="6225174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6225174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219" name="Google Shape;219;p14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4"/>
          <p:cNvSpPr txBox="1">
            <a:spLocks noGrp="1"/>
          </p:cNvSpPr>
          <p:nvPr>
            <p:ph type="subTitle" idx="1"/>
          </p:nvPr>
        </p:nvSpPr>
        <p:spPr>
          <a:xfrm>
            <a:off x="743862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2"/>
          </p:nvPr>
        </p:nvSpPr>
        <p:spPr>
          <a:xfrm>
            <a:off x="4843361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3"/>
          </p:nvPr>
        </p:nvSpPr>
        <p:spPr>
          <a:xfrm>
            <a:off x="720012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4"/>
          </p:nvPr>
        </p:nvSpPr>
        <p:spPr>
          <a:xfrm>
            <a:off x="4819511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245" name="Google Shape;245;p1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720024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2"/>
          </p:nvPr>
        </p:nvSpPr>
        <p:spPr>
          <a:xfrm>
            <a:off x="3502679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3"/>
          </p:nvPr>
        </p:nvSpPr>
        <p:spPr>
          <a:xfrm>
            <a:off x="6285360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 flipH="1">
            <a:off x="-3827075" y="0"/>
            <a:ext cx="4547074" cy="5143617"/>
            <a:chOff x="4597000" y="0"/>
            <a:chExt cx="4547074" cy="5143617"/>
          </a:xfrm>
        </p:grpSpPr>
        <p:sp>
          <p:nvSpPr>
            <p:cNvPr id="39" name="Google Shape;39;p4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3426300" y="3059932"/>
            <a:ext cx="4997700" cy="12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 rot="10800000">
            <a:off x="1219" y="0"/>
            <a:ext cx="3625581" cy="5143497"/>
            <a:chOff x="5518417" y="0"/>
            <a:chExt cx="3625581" cy="5143497"/>
          </a:xfrm>
        </p:grpSpPr>
        <p:sp>
          <p:nvSpPr>
            <p:cNvPr id="66" name="Google Shape;66;p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841500" y="2657900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841500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5037675" y="2657899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037675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92" name="Google Shape;92;p6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9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139" name="Google Shape;139;p9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720000" y="18860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subTitle" idx="2"/>
          </p:nvPr>
        </p:nvSpPr>
        <p:spPr>
          <a:xfrm>
            <a:off x="720000" y="24863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3"/>
          </p:nvPr>
        </p:nvSpPr>
        <p:spPr>
          <a:xfrm>
            <a:off x="720000" y="30866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4"/>
          </p:nvPr>
        </p:nvSpPr>
        <p:spPr>
          <a:xfrm>
            <a:off x="720000" y="36869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1600"/>
              </a:spcBef>
              <a:spcAft>
                <a:spcPts val="16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/>
          <p:nvPr/>
        </p:nvSpPr>
        <p:spPr>
          <a:xfrm>
            <a:off x="8806631" y="0"/>
            <a:ext cx="307184" cy="182052"/>
          </a:xfrm>
          <a:custGeom>
            <a:avLst/>
            <a:gdLst/>
            <a:ahLst/>
            <a:cxnLst/>
            <a:rect l="l" t="t" r="r" b="b"/>
            <a:pathLst>
              <a:path w="5850" h="3467" extrusionOk="0">
                <a:moveTo>
                  <a:pt x="1" y="1"/>
                </a:moveTo>
                <a:cubicBezTo>
                  <a:pt x="2025" y="1032"/>
                  <a:pt x="3976" y="2191"/>
                  <a:pt x="5849" y="3466"/>
                </a:cubicBezTo>
                <a:lnTo>
                  <a:pt x="5849" y="1576"/>
                </a:lnTo>
                <a:cubicBezTo>
                  <a:pt x="5012" y="1028"/>
                  <a:pt x="4158" y="501"/>
                  <a:pt x="3290" y="1"/>
                </a:cubicBezTo>
                <a:close/>
              </a:path>
            </a:pathLst>
          </a:custGeom>
          <a:solidFill>
            <a:srgbClr val="45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8765779" y="4940764"/>
            <a:ext cx="348036" cy="202741"/>
          </a:xfrm>
          <a:custGeom>
            <a:avLst/>
            <a:gdLst/>
            <a:ahLst/>
            <a:cxnLst/>
            <a:rect l="l" t="t" r="r" b="b"/>
            <a:pathLst>
              <a:path w="6628" h="3861" extrusionOk="0">
                <a:moveTo>
                  <a:pt x="6627" y="0"/>
                </a:moveTo>
                <a:cubicBezTo>
                  <a:pt x="4515" y="1439"/>
                  <a:pt x="2302" y="2731"/>
                  <a:pt x="0" y="3860"/>
                </a:cubicBezTo>
                <a:lnTo>
                  <a:pt x="3382" y="3860"/>
                </a:lnTo>
                <a:cubicBezTo>
                  <a:pt x="4489" y="3241"/>
                  <a:pt x="5569" y="2585"/>
                  <a:pt x="6627" y="1890"/>
                </a:cubicBezTo>
                <a:lnTo>
                  <a:pt x="6627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Dumbways</a:t>
            </a:r>
            <a:r>
              <a:rPr lang="en-US" dirty="0"/>
              <a:t> </a:t>
            </a:r>
            <a:r>
              <a:rPr lang="en-US" dirty="0" err="1"/>
              <a:t>Bootcamp</a:t>
            </a:r>
            <a:r>
              <a:rPr lang="en-US" dirty="0"/>
              <a:t> </a:t>
            </a:r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Devops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720000" y="28376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Week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/>
              <a:t>Gilbran</a:t>
            </a:r>
            <a:r>
              <a:rPr lang="en-US" sz="1600" dirty="0" smtClean="0"/>
              <a:t> </a:t>
            </a:r>
            <a:r>
              <a:rPr lang="en-US" sz="1600" dirty="0" err="1" smtClean="0"/>
              <a:t>Fairuz</a:t>
            </a:r>
            <a:r>
              <a:rPr lang="en-US" sz="1600" dirty="0" smtClean="0"/>
              <a:t> </a:t>
            </a:r>
            <a:r>
              <a:rPr lang="en-US" sz="1600" dirty="0" err="1" smtClean="0"/>
              <a:t>Maulana</a:t>
            </a:r>
            <a:endParaRPr sz="1600" dirty="0"/>
          </a:p>
        </p:txBody>
      </p:sp>
      <p:cxnSp>
        <p:nvCxnSpPr>
          <p:cNvPr id="327" name="Google Shape;327;p20"/>
          <p:cNvCxnSpPr/>
          <p:nvPr/>
        </p:nvCxnSpPr>
        <p:spPr>
          <a:xfrm>
            <a:off x="841434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8" name="Google Shape;328;p20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29" name="Google Shape;329;p20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4879"/>
            <a:ext cx="4979413" cy="340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6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6597"/>
            <a:ext cx="4979413" cy="34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28" y="1459925"/>
            <a:ext cx="4966605" cy="3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2947"/>
            <a:ext cx="4979413" cy="33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559"/>
            <a:ext cx="4979413" cy="33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Frontend1</a:t>
            </a:r>
            <a:endParaRPr sz="18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572846"/>
            <a:ext cx="4979413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Frontend2</a:t>
            </a:r>
            <a:endParaRPr sz="18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572846"/>
            <a:ext cx="4979413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CREATE </a:t>
            </a:r>
            <a:r>
              <a:rPr lang="en-US" dirty="0"/>
              <a:t>DOCKER </a:t>
            </a:r>
            <a:r>
              <a:rPr lang="en-US" dirty="0" smtClean="0"/>
              <a:t>IMAGES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572846"/>
            <a:ext cx="4672582" cy="3191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79" y="1572846"/>
            <a:ext cx="4608302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24" y="1572846"/>
            <a:ext cx="4629612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37" name="Google Shape;337;p21"/>
          <p:cNvCxnSpPr/>
          <p:nvPr/>
        </p:nvCxnSpPr>
        <p:spPr>
          <a:xfrm>
            <a:off x="7889709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8" name="Google Shape;338;p21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39" name="Google Shape;339;p21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984000"/>
            <a:ext cx="7683062" cy="386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97" y="1572846"/>
            <a:ext cx="4509066" cy="31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Backend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4430"/>
            <a:ext cx="7318575" cy="37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4126"/>
            <a:ext cx="4672582" cy="29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5871"/>
            <a:ext cx="4672582" cy="30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1743"/>
            <a:ext cx="4672582" cy="30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61475"/>
            <a:ext cx="4672582" cy="30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/>
              <a:t>Frontend1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6795"/>
            <a:ext cx="7318575" cy="377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9388"/>
            <a:ext cx="4672582" cy="29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CREATE DOCKER IMAGES</a:t>
            </a:r>
            <a:br>
              <a:rPr lang="en-US" dirty="0"/>
            </a:br>
            <a:r>
              <a:rPr lang="en-US" sz="1800" dirty="0" smtClean="0"/>
              <a:t>Frontend2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1161"/>
            <a:ext cx="4672582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12" y="1671161"/>
            <a:ext cx="4413235" cy="2994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065675" y="532025"/>
            <a:ext cx="3358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Task Week 3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1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1410225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</a:t>
            </a:r>
            <a:r>
              <a:rPr lang="en-US" sz="2000" dirty="0" err="1" smtClean="0"/>
              <a:t>Docker</a:t>
            </a:r>
            <a:endParaRPr sz="2000" dirty="0"/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1410225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A.</a:t>
            </a:r>
            <a:endParaRPr dirty="0"/>
          </a:p>
        </p:txBody>
      </p:sp>
      <p:cxnSp>
        <p:nvCxnSpPr>
          <p:cNvPr id="363" name="Google Shape;363;p23"/>
          <p:cNvCxnSpPr/>
          <p:nvPr/>
        </p:nvCxnSpPr>
        <p:spPr>
          <a:xfrm>
            <a:off x="1509034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6" name="Google Shape;366;p23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67" name="Google Shape;367;p23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2645507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Create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Images</a:t>
            </a:r>
            <a:endParaRPr sz="2000" dirty="0"/>
          </a:p>
        </p:txBody>
      </p:sp>
      <p:sp>
        <p:nvSpPr>
          <p:cNvPr id="50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2645507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1" name="Google Shape;363;p23"/>
          <p:cNvCxnSpPr/>
          <p:nvPr/>
        </p:nvCxnSpPr>
        <p:spPr>
          <a:xfrm>
            <a:off x="2744316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3906886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Application</a:t>
            </a:r>
            <a:endParaRPr sz="2000" dirty="0"/>
          </a:p>
        </p:txBody>
      </p:sp>
      <p:sp>
        <p:nvSpPr>
          <p:cNvPr id="53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3906886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4" name="Google Shape;363;p23"/>
          <p:cNvCxnSpPr/>
          <p:nvPr/>
        </p:nvCxnSpPr>
        <p:spPr>
          <a:xfrm>
            <a:off x="4005695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5179133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Install Jenkins</a:t>
            </a:r>
            <a:endParaRPr sz="2000" dirty="0"/>
          </a:p>
        </p:txBody>
      </p:sp>
      <p:sp>
        <p:nvSpPr>
          <p:cNvPr id="56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5179133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57" name="Google Shape;363;p23"/>
          <p:cNvCxnSpPr/>
          <p:nvPr/>
        </p:nvCxnSpPr>
        <p:spPr>
          <a:xfrm>
            <a:off x="5277942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361;p23"/>
          <p:cNvSpPr txBox="1">
            <a:spLocks noGrp="1"/>
          </p:cNvSpPr>
          <p:nvPr>
            <p:ph type="subTitle" idx="1"/>
          </p:nvPr>
        </p:nvSpPr>
        <p:spPr>
          <a:xfrm>
            <a:off x="6440512" y="2647387"/>
            <a:ext cx="1497683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/>
              <a:t>Create Jenkins Job</a:t>
            </a:r>
            <a:endParaRPr sz="2000" dirty="0"/>
          </a:p>
        </p:txBody>
      </p:sp>
      <p:sp>
        <p:nvSpPr>
          <p:cNvPr id="59" name="Google Shape;362;p23"/>
          <p:cNvSpPr txBox="1">
            <a:spLocks noGrp="1"/>
          </p:cNvSpPr>
          <p:nvPr>
            <p:ph type="subTitle" idx="2"/>
          </p:nvPr>
        </p:nvSpPr>
        <p:spPr>
          <a:xfrm>
            <a:off x="6440512" y="2052487"/>
            <a:ext cx="1497683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</a:t>
            </a:r>
            <a:r>
              <a:rPr lang="en" dirty="0" smtClean="0"/>
              <a:t>.</a:t>
            </a:r>
            <a:endParaRPr dirty="0"/>
          </a:p>
        </p:txBody>
      </p:sp>
      <p:cxnSp>
        <p:nvCxnSpPr>
          <p:cNvPr id="60" name="Google Shape;363;p23"/>
          <p:cNvCxnSpPr/>
          <p:nvPr/>
        </p:nvCxnSpPr>
        <p:spPr>
          <a:xfrm>
            <a:off x="6539321" y="2548140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8" y="1671161"/>
            <a:ext cx="4408883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20" y="1765335"/>
            <a:ext cx="7451841" cy="282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003" y="1671161"/>
            <a:ext cx="4248254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13" y="1671161"/>
            <a:ext cx="4213433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31" y="1671161"/>
            <a:ext cx="4182397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56" y="1671161"/>
            <a:ext cx="4242748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39" y="1915886"/>
            <a:ext cx="7305180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Frontend2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6761"/>
            <a:ext cx="4672582" cy="29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r>
              <a:rPr lang="en-US" smtClean="0">
                <a:latin typeface="Josefin Sans"/>
                <a:ea typeface="Josefin Sans"/>
                <a:cs typeface="Josefin Sans"/>
                <a:sym typeface="Josefin Sans"/>
              </a:rPr>
              <a:t/>
            </a:r>
            <a:br>
              <a:rPr lang="en-US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smtClean="0">
                <a:latin typeface="Josefin Sans"/>
                <a:ea typeface="Josefin Sans"/>
                <a:cs typeface="Josefin Sans"/>
                <a:sym typeface="Josefin Sans"/>
              </a:rPr>
              <a:t>Frontend2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06" y="1671161"/>
            <a:ext cx="4647048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8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Frontend1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52" y="1671161"/>
            <a:ext cx="4664355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DOCKER</a:t>
            </a:r>
            <a:br>
              <a:rPr lang="en-US" dirty="0" smtClean="0"/>
            </a:br>
            <a:r>
              <a:rPr lang="en-US" sz="1800" dirty="0" smtClean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59925"/>
            <a:ext cx="4979413" cy="341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Frontend1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39" y="1675274"/>
            <a:ext cx="4672582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APPLICATION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err="1" smtClean="0">
                <a:latin typeface="Josefin Sans"/>
                <a:ea typeface="Josefin Sans"/>
                <a:cs typeface="Josefin Sans"/>
                <a:sym typeface="Josefin Sans"/>
              </a:rPr>
              <a:t>Pengujian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4252"/>
            <a:ext cx="7318575" cy="37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675274"/>
            <a:ext cx="4192128" cy="2986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35" y="1675274"/>
            <a:ext cx="4105989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675274"/>
            <a:ext cx="4192128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7" y="1675274"/>
            <a:ext cx="419700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62" y="1675274"/>
            <a:ext cx="420853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1883"/>
            <a:ext cx="7318575" cy="37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79340"/>
            <a:ext cx="7318575" cy="3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3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808" y="1675274"/>
            <a:ext cx="4180643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1048"/>
            <a:ext cx="4979413" cy="339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94" y="1382486"/>
            <a:ext cx="7313083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64" y="1675274"/>
            <a:ext cx="4200332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27" y="1675274"/>
            <a:ext cx="4197006" cy="29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INSTALL JENKINS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4429"/>
            <a:ext cx="7318575" cy="37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JENKINS JOB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4" y="1386974"/>
            <a:ext cx="7318675" cy="3753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5" y="1386974"/>
            <a:ext cx="7308233" cy="3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0" y="1386974"/>
            <a:ext cx="7297822" cy="37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0" y="1386974"/>
            <a:ext cx="7297822" cy="37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6974"/>
            <a:ext cx="7297820" cy="37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6974"/>
            <a:ext cx="7297820" cy="37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74239"/>
            <a:ext cx="4979413" cy="33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9647"/>
            <a:ext cx="7297820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2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92320"/>
            <a:ext cx="7297820" cy="37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51" y="1389647"/>
            <a:ext cx="7297819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7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49" y="1389647"/>
            <a:ext cx="7287423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389647"/>
            <a:ext cx="7246135" cy="374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392301"/>
            <a:ext cx="7246135" cy="37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93" y="1400264"/>
            <a:ext cx="7246135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86" y="1400264"/>
            <a:ext cx="7225548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20" y="1400264"/>
            <a:ext cx="7205079" cy="372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20" y="1410821"/>
            <a:ext cx="7205079" cy="37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559"/>
            <a:ext cx="4979413" cy="33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5" y="1410821"/>
            <a:ext cx="7184609" cy="37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0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5" y="1418716"/>
            <a:ext cx="7184609" cy="3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97" y="1418716"/>
            <a:ext cx="7133725" cy="368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97" y="1431782"/>
            <a:ext cx="7133725" cy="3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CREATE JENKINS JOB</a:t>
            </a:r>
            <a:b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-US" sz="1800" dirty="0" smtClean="0">
                <a:latin typeface="Josefin Sans"/>
                <a:ea typeface="Josefin Sans"/>
                <a:cs typeface="Josefin Sans"/>
                <a:sym typeface="Josefin Sans"/>
              </a:rPr>
              <a:t>EMAIL NOTIFICATION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63" y="1431782"/>
            <a:ext cx="7063192" cy="36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50;p31"/>
          <p:cNvSpPr txBox="1">
            <a:spLocks/>
          </p:cNvSpPr>
          <p:nvPr/>
        </p:nvSpPr>
        <p:spPr>
          <a:xfrm>
            <a:off x="720000" y="984000"/>
            <a:ext cx="7704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Josefin Sans"/>
              <a:buNone/>
              <a:defRPr sz="30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6000" dirty="0" smtClean="0"/>
              <a:t>THANKS!</a:t>
            </a:r>
            <a:endParaRPr lang="en" sz="6000" dirty="0"/>
          </a:p>
        </p:txBody>
      </p:sp>
    </p:spTree>
    <p:extLst>
      <p:ext uri="{BB962C8B-B14F-4D97-AF65-F5344CB8AC3E}">
        <p14:creationId xmlns:p14="http://schemas.microsoft.com/office/powerpoint/2010/main" val="1346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28" y="1459925"/>
            <a:ext cx="4966605" cy="34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INSTALL DOCKER</a:t>
            </a:r>
            <a:br>
              <a:rPr lang="en-US" dirty="0"/>
            </a:br>
            <a:r>
              <a:rPr lang="en-US" sz="1800" dirty="0"/>
              <a:t>Backend</a:t>
            </a:r>
            <a:endParaRPr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24" y="1469778"/>
            <a:ext cx="4979413" cy="33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Y KAWASAKI">
  <a:themeElements>
    <a:clrScheme name="Simple Dark">
      <a:dk1>
        <a:srgbClr val="434343"/>
      </a:dk1>
      <a:lt1>
        <a:srgbClr val="303030"/>
      </a:lt1>
      <a:dk2>
        <a:srgbClr val="F3F3F3"/>
      </a:dk2>
      <a:lt2>
        <a:srgbClr val="FF552E"/>
      </a:lt2>
      <a:accent1>
        <a:srgbClr val="F9CB9C"/>
      </a:accent1>
      <a:accent2>
        <a:srgbClr val="434343"/>
      </a:accent2>
      <a:accent3>
        <a:srgbClr val="FF552E"/>
      </a:accent3>
      <a:accent4>
        <a:srgbClr val="F9CB9C"/>
      </a:accent4>
      <a:accent5>
        <a:srgbClr val="F3F3F3"/>
      </a:accent5>
      <a:accent6>
        <a:srgbClr val="434343"/>
      </a:accent6>
      <a:hlink>
        <a:srgbClr val="F3F3F3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210</Words>
  <Application>Microsoft Macintosh PowerPoint</Application>
  <PresentationFormat>On-screen Show (16:9)</PresentationFormat>
  <Paragraphs>86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Josefin Sans</vt:lpstr>
      <vt:lpstr>Roboto Light</vt:lpstr>
      <vt:lpstr>Roboto Thin</vt:lpstr>
      <vt:lpstr>GUY KAWASAKI</vt:lpstr>
      <vt:lpstr>Dumbways Bootcamp Devops</vt:lpstr>
      <vt:lpstr>PowerPoint Presentation</vt:lpstr>
      <vt:lpstr>Task Week 3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Backend</vt:lpstr>
      <vt:lpstr>INSTALL DOCKER Frontend1</vt:lpstr>
      <vt:lpstr>INSTALL DOCKER Frontend2</vt:lpstr>
      <vt:lpstr>CREATE DOCKER IMAGES Backend</vt:lpstr>
      <vt:lpstr>CREATE DOCKER IMAGES Backend</vt:lpstr>
      <vt:lpstr>CREATE DOCKER IMAGES Backend</vt:lpstr>
      <vt:lpstr>CREATE DOCKER IMAGES Backend</vt:lpstr>
      <vt:lpstr>CREATE DOCKER IMAGES Backend</vt:lpstr>
      <vt:lpstr>CREATE DOCKER IMAGES Frontend1</vt:lpstr>
      <vt:lpstr>CREATE DOCKER IMAGES Frontend1</vt:lpstr>
      <vt:lpstr>CREATE DOCKER IMAGES Frontend1</vt:lpstr>
      <vt:lpstr>CREATE DOCKER IMAGES Frontend1</vt:lpstr>
      <vt:lpstr>CREATE DOCKER IMAGES Frontend1</vt:lpstr>
      <vt:lpstr>CREATE DOCKER IMAGES Frontend2</vt:lpstr>
      <vt:lpstr>CREATE DOCKER IMAGES Frontend2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Backend</vt:lpstr>
      <vt:lpstr>INSTALL APPLICATION Frontend2</vt:lpstr>
      <vt:lpstr>INSTALL APPLICATION Frontend2</vt:lpstr>
      <vt:lpstr>INSTALL APPLICATION Frontend1</vt:lpstr>
      <vt:lpstr>INSTALL APPLICATION Frontend1</vt:lpstr>
      <vt:lpstr>INSTALL APPLICATION Pengujian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INSTALL JENKINS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CREATE JENKINS JOB EMAIL NOTIFICATION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EXEMPLARY SLIDESHOW</dc:title>
  <cp:lastModifiedBy>Tiarani Nurfadilla</cp:lastModifiedBy>
  <cp:revision>11</cp:revision>
  <dcterms:modified xsi:type="dcterms:W3CDTF">2021-01-15T18:13:06Z</dcterms:modified>
</cp:coreProperties>
</file>